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112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Презентация</a:t>
            </a:r>
            <a:r>
              <a:rPr dirty="0"/>
              <a:t> </a:t>
            </a:r>
            <a:r>
              <a:rPr lang="ru-RU" dirty="0"/>
              <a:t>компании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 err="1"/>
              <a:t>Компания</a:t>
            </a:r>
            <a:r>
              <a:rPr dirty="0"/>
              <a:t> [</a:t>
            </a:r>
            <a:r>
              <a:rPr dirty="0" err="1"/>
              <a:t>Название</a:t>
            </a:r>
            <a:r>
              <a:rPr dirty="0"/>
              <a:t>] 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 компании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специализируемся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комплексных</a:t>
            </a:r>
            <a:r>
              <a:rPr dirty="0"/>
              <a:t> </a:t>
            </a:r>
            <a:r>
              <a:rPr dirty="0" err="1"/>
              <a:t>решениях</a:t>
            </a:r>
            <a:r>
              <a:rPr dirty="0"/>
              <a:t>:</a:t>
            </a:r>
          </a:p>
          <a:p>
            <a:r>
              <a:rPr dirty="0"/>
              <a:t>• </a:t>
            </a:r>
            <a:r>
              <a:rPr dirty="0" err="1"/>
              <a:t>Системы</a:t>
            </a:r>
            <a:r>
              <a:rPr dirty="0"/>
              <a:t> </a:t>
            </a:r>
            <a:r>
              <a:rPr dirty="0" err="1"/>
              <a:t>вентиляции</a:t>
            </a:r>
            <a:r>
              <a:rPr dirty="0"/>
              <a:t>, </a:t>
            </a:r>
            <a:r>
              <a:rPr dirty="0" err="1"/>
              <a:t>кондиционирования</a:t>
            </a:r>
            <a:r>
              <a:rPr dirty="0"/>
              <a:t> и </a:t>
            </a:r>
            <a:r>
              <a:rPr dirty="0" err="1"/>
              <a:t>холодоснабжения</a:t>
            </a:r>
            <a:endParaRPr dirty="0"/>
          </a:p>
          <a:p>
            <a:r>
              <a:rPr dirty="0"/>
              <a:t>• </a:t>
            </a:r>
            <a:r>
              <a:rPr dirty="0" err="1"/>
              <a:t>Системы</a:t>
            </a:r>
            <a:r>
              <a:rPr dirty="0"/>
              <a:t> </a:t>
            </a:r>
            <a:r>
              <a:rPr dirty="0" err="1"/>
              <a:t>пожаротушения</a:t>
            </a:r>
            <a:endParaRPr dirty="0"/>
          </a:p>
          <a:p>
            <a:r>
              <a:rPr dirty="0"/>
              <a:t>• </a:t>
            </a:r>
            <a:r>
              <a:rPr dirty="0" err="1"/>
              <a:t>Запасные</a:t>
            </a:r>
            <a:r>
              <a:rPr dirty="0"/>
              <a:t> </a:t>
            </a:r>
            <a:r>
              <a:rPr dirty="0" err="1"/>
              <a:t>части</a:t>
            </a:r>
            <a:r>
              <a:rPr dirty="0"/>
              <a:t> и </a:t>
            </a:r>
            <a:r>
              <a:rPr dirty="0" err="1"/>
              <a:t>расходные</a:t>
            </a:r>
            <a:r>
              <a:rPr dirty="0"/>
              <a:t> </a:t>
            </a:r>
            <a:r>
              <a:rPr dirty="0" err="1"/>
              <a:t>материалы</a:t>
            </a:r>
            <a:endParaRPr dirty="0"/>
          </a:p>
          <a:p>
            <a:r>
              <a:rPr dirty="0"/>
              <a:t>• </a:t>
            </a:r>
            <a:r>
              <a:rPr dirty="0" err="1"/>
              <a:t>Поставка</a:t>
            </a:r>
            <a:r>
              <a:rPr dirty="0"/>
              <a:t>, </a:t>
            </a:r>
            <a:r>
              <a:rPr dirty="0" err="1"/>
              <a:t>монтаж</a:t>
            </a:r>
            <a:r>
              <a:rPr lang="ru-RU" dirty="0"/>
              <a:t>,</a:t>
            </a:r>
            <a:r>
              <a:rPr dirty="0"/>
              <a:t> </a:t>
            </a:r>
            <a:r>
              <a:rPr lang="ru-RU" dirty="0"/>
              <a:t>гарантийное и</a:t>
            </a:r>
            <a:r>
              <a:rPr dirty="0"/>
              <a:t> </a:t>
            </a:r>
            <a:r>
              <a:rPr dirty="0" err="1"/>
              <a:t>сервисное</a:t>
            </a:r>
            <a:r>
              <a:rPr dirty="0"/>
              <a:t> </a:t>
            </a:r>
            <a:r>
              <a:rPr dirty="0" err="1"/>
              <a:t>обслуживание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Наши принципы работы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Комплексный подход</a:t>
            </a:r>
          </a:p>
          <a:p>
            <a:r>
              <a:t>• Персональные решения для каждого клиента</a:t>
            </a:r>
          </a:p>
          <a:p>
            <a:r>
              <a:t>• Качество и надежность</a:t>
            </a:r>
          </a:p>
          <a:p>
            <a:r>
              <a:t>• Прозрачные условия</a:t>
            </a:r>
          </a:p>
          <a:p>
            <a:r>
              <a:t>• Ответственность на каждом этапе</a:t>
            </a:r>
          </a:p>
          <a:p>
            <a:r>
              <a:t>• Оперативность в обслуживании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Этапы взаимодействия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1. </a:t>
            </a:r>
            <a:r>
              <a:rPr dirty="0" err="1"/>
              <a:t>Первичный</a:t>
            </a:r>
            <a:r>
              <a:rPr dirty="0"/>
              <a:t> </a:t>
            </a:r>
            <a:r>
              <a:rPr dirty="0" err="1"/>
              <a:t>контакт</a:t>
            </a:r>
            <a:r>
              <a:rPr dirty="0"/>
              <a:t> – </a:t>
            </a:r>
            <a:r>
              <a:rPr dirty="0" err="1"/>
              <a:t>быстрый</a:t>
            </a:r>
            <a:r>
              <a:rPr dirty="0"/>
              <a:t> </a:t>
            </a:r>
            <a:r>
              <a:rPr dirty="0" err="1"/>
              <a:t>отклик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запрос</a:t>
            </a:r>
            <a:endParaRPr dirty="0"/>
          </a:p>
          <a:p>
            <a:r>
              <a:rPr dirty="0"/>
              <a:t>2. </a:t>
            </a:r>
            <a:r>
              <a:rPr dirty="0" err="1"/>
              <a:t>Консультирование</a:t>
            </a:r>
            <a:r>
              <a:rPr dirty="0"/>
              <a:t> и </a:t>
            </a:r>
            <a:r>
              <a:rPr dirty="0" err="1"/>
              <a:t>диагностика</a:t>
            </a:r>
            <a:endParaRPr dirty="0"/>
          </a:p>
          <a:p>
            <a:r>
              <a:rPr dirty="0"/>
              <a:t>3. </a:t>
            </a:r>
            <a:r>
              <a:rPr dirty="0" err="1"/>
              <a:t>Разработка</a:t>
            </a:r>
            <a:r>
              <a:rPr dirty="0"/>
              <a:t> и </a:t>
            </a:r>
            <a:r>
              <a:rPr dirty="0" err="1"/>
              <a:t>согласование</a:t>
            </a:r>
            <a:r>
              <a:rPr dirty="0"/>
              <a:t> </a:t>
            </a:r>
            <a:r>
              <a:rPr dirty="0" err="1"/>
              <a:t>решения</a:t>
            </a:r>
            <a:endParaRPr dirty="0"/>
          </a:p>
          <a:p>
            <a:r>
              <a:rPr dirty="0"/>
              <a:t>4. </a:t>
            </a:r>
            <a:r>
              <a:rPr dirty="0" err="1"/>
              <a:t>Договор</a:t>
            </a:r>
            <a:r>
              <a:rPr dirty="0"/>
              <a:t> и </a:t>
            </a:r>
            <a:r>
              <a:rPr dirty="0" err="1"/>
              <a:t>проектирование</a:t>
            </a:r>
            <a:endParaRPr dirty="0"/>
          </a:p>
          <a:p>
            <a:r>
              <a:rPr dirty="0"/>
              <a:t>5. </a:t>
            </a:r>
            <a:r>
              <a:rPr dirty="0" err="1"/>
              <a:t>Поставка</a:t>
            </a:r>
            <a:r>
              <a:rPr dirty="0"/>
              <a:t> и </a:t>
            </a:r>
            <a:r>
              <a:rPr dirty="0" err="1"/>
              <a:t>монтаж</a:t>
            </a:r>
            <a:endParaRPr dirty="0"/>
          </a:p>
          <a:p>
            <a:r>
              <a:rPr dirty="0"/>
              <a:t>6. </a:t>
            </a:r>
            <a:r>
              <a:rPr dirty="0" err="1"/>
              <a:t>Пусконаладка</a:t>
            </a:r>
            <a:r>
              <a:rPr dirty="0"/>
              <a:t> и </a:t>
            </a:r>
            <a:r>
              <a:rPr dirty="0" err="1"/>
              <a:t>обучение</a:t>
            </a:r>
            <a:r>
              <a:rPr dirty="0"/>
              <a:t> </a:t>
            </a:r>
            <a:r>
              <a:rPr dirty="0" err="1"/>
              <a:t>персонала</a:t>
            </a:r>
            <a:endParaRPr dirty="0"/>
          </a:p>
          <a:p>
            <a:r>
              <a:rPr dirty="0"/>
              <a:t>7. </a:t>
            </a:r>
            <a:r>
              <a:rPr dirty="0" err="1"/>
              <a:t>Гарантийное</a:t>
            </a:r>
            <a:r>
              <a:rPr dirty="0"/>
              <a:t> и </a:t>
            </a:r>
            <a:r>
              <a:rPr dirty="0" err="1"/>
              <a:t>постгарантийное</a:t>
            </a:r>
            <a:r>
              <a:rPr dirty="0"/>
              <a:t> </a:t>
            </a:r>
            <a:r>
              <a:rPr dirty="0" err="1"/>
              <a:t>сопровождение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Стандарты коммуникации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Ответ на запрос – до 24 часов</a:t>
            </a:r>
          </a:p>
          <a:p>
            <a:r>
              <a:t>• Телефонные консультации – сразу или до 2 часов</a:t>
            </a:r>
          </a:p>
          <a:p>
            <a:r>
              <a:t>• Отчеты о ходе проекта – еженедельно</a:t>
            </a:r>
          </a:p>
          <a:p>
            <a:r>
              <a:t>• Вся документация предоставляется письменно</a:t>
            </a:r>
          </a:p>
          <a:p>
            <a:r>
              <a:t>• Общение – уважительное и профессиональное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Сервис и поддержка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Гарантийное обслуживание – реакция до 48 часов</a:t>
            </a:r>
          </a:p>
          <a:p>
            <a:r>
              <a:t>• Постгарантийное обслуживание</a:t>
            </a:r>
          </a:p>
          <a:p>
            <a:r>
              <a:t>• Поставка запасных частей и расходных материалов</a:t>
            </a:r>
          </a:p>
          <a:p>
            <a:r>
              <a:t>• Плановые ТО и аварийные выезды</a:t>
            </a:r>
          </a:p>
          <a:p>
            <a:r>
              <a:t>• Модернизация и обновление систем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Наши преимущества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Индивидуальный подход</a:t>
            </a:r>
          </a:p>
          <a:p>
            <a:r>
              <a:t>• Комплексные решения «под ключ»</a:t>
            </a:r>
          </a:p>
          <a:p>
            <a:r>
              <a:t>• Опытные инженеры и монтажники</a:t>
            </a:r>
          </a:p>
          <a:p>
            <a:r>
              <a:t>• Сервисная поддержка 24/7</a:t>
            </a:r>
          </a:p>
          <a:p>
            <a:r>
              <a:t>• Долгосрочные отношения с клиентами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Контакты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Компания [Название]</a:t>
            </a:r>
          </a:p>
          <a:p>
            <a:r>
              <a:t>Телефон: +7 (XXX) XXX-XX-XX</a:t>
            </a:r>
          </a:p>
          <a:p>
            <a:r>
              <a:t>E-mail: info@company.ru</a:t>
            </a:r>
          </a:p>
          <a:p>
            <a:r>
              <a:t>Сайт: www.company.ru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234</Words>
  <Application>Microsoft Office PowerPoint</Application>
  <PresentationFormat>Экран (4:3)</PresentationFormat>
  <Paragraphs>46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Презентация компании</vt:lpstr>
      <vt:lpstr>О компании</vt:lpstr>
      <vt:lpstr>Наши принципы работы</vt:lpstr>
      <vt:lpstr>Этапы взаимодействия</vt:lpstr>
      <vt:lpstr>Стандарты коммуникации</vt:lpstr>
      <vt:lpstr>Сервис и поддержка</vt:lpstr>
      <vt:lpstr>Наши преимущества</vt:lpstr>
      <vt:lpstr>Контакты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Стандарт работы с клиентами</dc:title>
  <dc:subject/>
  <dc:creator/>
  <cp:keywords/>
  <dc:description>generated using python-pptx</dc:description>
  <cp:lastModifiedBy>Елена Шикова</cp:lastModifiedBy>
  <cp:revision>3</cp:revision>
  <dcterms:created xsi:type="dcterms:W3CDTF">2013-01-27T09:14:16Z</dcterms:created>
  <dcterms:modified xsi:type="dcterms:W3CDTF">2026-05-14T14:18:32Z</dcterms:modified>
  <cp:category/>
</cp:coreProperties>
</file>